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0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81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30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1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85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1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5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4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7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6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9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A947A-2CC8-4BD3-BF65-7AB4620B10D7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4721-E7AE-4AE6-95F2-2A14E8562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el\Desktop\LAILAPWP\livret_preparation_assr2-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832876"/>
            <a:ext cx="50292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0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oel\Desktop\LAILAPWP\livret_preparation_assr2-2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95536"/>
            <a:ext cx="6048672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7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oel\Desktop\LAILAPWP\livret_preparation_assr2-2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23528"/>
            <a:ext cx="6336704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2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oel\Desktop\LAILAPWP\livret_preparation_assr2-2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39552"/>
            <a:ext cx="6048672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0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oel\Desktop\LAILAPWP\livret_preparation_assr2-2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323528"/>
            <a:ext cx="6192688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0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oel\Desktop\LAILAPWP\livret_preparation_assr2-2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95536"/>
            <a:ext cx="6120680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1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oel\Desktop\LAILAPWP\livret_preparation_assr2-2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51520"/>
            <a:ext cx="6192688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1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oel\Desktop\LAILAPWP\livret_preparation_assr2-2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4" y="179512"/>
            <a:ext cx="590465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2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oel\Desktop\LAILAPWP\livret_preparation_assr2-2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51520"/>
            <a:ext cx="6120680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4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oel\Desktop\LAILAPWP\livret_preparation_assr2-2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9552"/>
            <a:ext cx="6264696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oel\Desktop\LAILAPWP\livret_preparation_assr2-2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51520"/>
            <a:ext cx="5976664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el\Desktop\LAILAPWP\livret_preparation_assr2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676253"/>
            <a:ext cx="459105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5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oel\Desktop\LAILAPWP\livret_preparation_assr2-2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1520"/>
            <a:ext cx="6264696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0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oel\Desktop\LAILAPWP\livret_preparation_assr2-2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88699"/>
            <a:ext cx="6264696" cy="88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6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oel\Desktop\LAILAPWP\livret_preparation_assr2-2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539552"/>
            <a:ext cx="5976663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19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oel\Desktop\LAILAPWP\livret_preparation_assr2-2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95536"/>
            <a:ext cx="5832648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2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oel\Desktop\LAILAPWP\livret_preparation_assr2-2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67544"/>
            <a:ext cx="5472608" cy="82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4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oel\Desktop\LAILAPWP\livret_preparation_assr2-2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67544"/>
            <a:ext cx="5472608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8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oel\Desktop\LAILAPWP\livret_preparation_assr2-2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67544"/>
            <a:ext cx="5832648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81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oel\Desktop\LAILAPWP\livret_preparation_assr2-2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67544"/>
            <a:ext cx="6120680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6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oel\Desktop\LAILAPWP\livret_preparation_assr2-2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323528"/>
            <a:ext cx="5904656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51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oel\Desktop\LAILAPWP\livret_preparation_assr2-2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8500"/>
            <a:ext cx="6135635" cy="84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7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el\Desktop\LAILAPWP\livret_preparation_assr2-2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4" y="611560"/>
            <a:ext cx="4942805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09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oel\Desktop\LAILAPWP\livret_preparation_assr2-2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95536"/>
            <a:ext cx="5976664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4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el\Desktop\LAILAPWP\livret_preparation_assr2-2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611560"/>
            <a:ext cx="5112568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8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el\Desktop\LAILAPWP\livret_preparation_assr2-2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827584"/>
            <a:ext cx="436245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1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el\Desktop\LAILAPWP\livret_preparation_assr2-2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611560"/>
            <a:ext cx="5112568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2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el\Desktop\LAILAPWP\livret_preparation_assr2-2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67544"/>
            <a:ext cx="5007171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6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oel\Desktop\LAILAPWP\livret_preparation_assr2-2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95536"/>
            <a:ext cx="6048672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5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oel\Desktop\LAILAPWP\livret_preparation_assr2-2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50850"/>
            <a:ext cx="6048672" cy="83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35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Affichage à l'écran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 dzingou</dc:creator>
  <cp:lastModifiedBy>noel dzingou</cp:lastModifiedBy>
  <cp:revision>3</cp:revision>
  <dcterms:created xsi:type="dcterms:W3CDTF">2016-04-10T12:12:45Z</dcterms:created>
  <dcterms:modified xsi:type="dcterms:W3CDTF">2016-04-10T13:13:00Z</dcterms:modified>
</cp:coreProperties>
</file>